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22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1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5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87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9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30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2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83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57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29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94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0F6E8-B3BD-4026-874D-898A36E97138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F58DF-1BCF-4FC7-87C6-9B32144E7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80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60045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Farazi</a:t>
            </a:r>
            <a:r>
              <a:rPr lang="en-US" dirty="0"/>
              <a:t> Movement in Bengal</a:t>
            </a:r>
            <a:br>
              <a:rPr lang="en-US" dirty="0"/>
            </a:br>
            <a:r>
              <a:rPr lang="en-US" dirty="0"/>
              <a:t>Subtitle: A Religious and Social Reform Movement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57600"/>
            <a:ext cx="9144000" cy="3200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Sahidujjaman</a:t>
            </a:r>
            <a:r>
              <a:rPr lang="en-US" dirty="0" smtClean="0"/>
              <a:t> Khan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619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Introduction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Introduction </a:t>
            </a:r>
            <a:r>
              <a:rPr lang="en-US" dirty="0"/>
              <a:t>to the </a:t>
            </a:r>
            <a:r>
              <a:rPr lang="en-US" dirty="0" err="1"/>
              <a:t>Farazi</a:t>
            </a:r>
            <a:r>
              <a:rPr lang="en-US" dirty="0"/>
              <a:t> Movement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Farazi</a:t>
            </a:r>
            <a:r>
              <a:rPr lang="en-US" dirty="0"/>
              <a:t> Movement was a 19th-century religious and social reform movement that originated in Bengal, a region in the Indian subcontinent.</a:t>
            </a:r>
          </a:p>
          <a:p>
            <a:pPr lvl="1"/>
            <a:r>
              <a:rPr lang="en-US" dirty="0"/>
              <a:t>This movement was significant in challenging traditional religious practices and advocating for reforms in Bengali society.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71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Origins and Leaders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US" dirty="0" smtClean="0"/>
              <a:t>Origins </a:t>
            </a:r>
            <a:r>
              <a:rPr lang="en-US" dirty="0"/>
              <a:t>and Key Leaders of the </a:t>
            </a:r>
            <a:r>
              <a:rPr lang="en-US" dirty="0" err="1"/>
              <a:t>Farazi</a:t>
            </a:r>
            <a:r>
              <a:rPr lang="en-US" dirty="0"/>
              <a:t> Movement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Farazi</a:t>
            </a:r>
            <a:r>
              <a:rPr lang="en-US" dirty="0"/>
              <a:t> Movement emerged in response to the socio-religious conditions prevalent in Bengal during the 19th century, characterized by superstitions and idolatry.</a:t>
            </a:r>
          </a:p>
          <a:p>
            <a:pPr lvl="1"/>
            <a:r>
              <a:rPr lang="en-US" dirty="0"/>
              <a:t>Haji </a:t>
            </a:r>
            <a:r>
              <a:rPr lang="en-US" dirty="0" err="1"/>
              <a:t>Shariatullah</a:t>
            </a:r>
            <a:r>
              <a:rPr lang="en-US" dirty="0"/>
              <a:t>, a charismatic leader, played a central role in the movement. He was followed by other leaders and followers who joined the cause to promote religious purity and social justice.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Objectives and Principles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Objectives </a:t>
            </a:r>
            <a:r>
              <a:rPr lang="en-US" dirty="0"/>
              <a:t>and Principles of the </a:t>
            </a:r>
            <a:r>
              <a:rPr lang="en-US" dirty="0" err="1"/>
              <a:t>Farazi</a:t>
            </a:r>
            <a:r>
              <a:rPr lang="en-US" dirty="0"/>
              <a:t> Movement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Farazi</a:t>
            </a:r>
            <a:r>
              <a:rPr lang="en-US" dirty="0"/>
              <a:t> Movement aimed to address religious and social issues. Its objectives included the promotion of monotheism (the worship of the One God) and the rejection of idolatry.</a:t>
            </a:r>
          </a:p>
          <a:p>
            <a:pPr lvl="1"/>
            <a:r>
              <a:rPr lang="en-US" dirty="0"/>
              <a:t>Principles included advocating for simplicity and purity in religious practices, community cooperation, and social justice.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841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Impact and Legacy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Impact </a:t>
            </a:r>
            <a:r>
              <a:rPr lang="en-US" dirty="0"/>
              <a:t>and Legacy of the </a:t>
            </a:r>
            <a:r>
              <a:rPr lang="en-US" dirty="0" err="1"/>
              <a:t>Farazi</a:t>
            </a:r>
            <a:r>
              <a:rPr lang="en-US" dirty="0"/>
              <a:t> Movement</a:t>
            </a:r>
          </a:p>
          <a:p>
            <a:r>
              <a:rPr lang="en-US" dirty="0"/>
              <a:t>Content:</a:t>
            </a:r>
          </a:p>
          <a:p>
            <a:pPr lvl="1" algn="just"/>
            <a:r>
              <a:rPr lang="en-US" dirty="0"/>
              <a:t>The </a:t>
            </a:r>
            <a:r>
              <a:rPr lang="en-US" dirty="0" err="1"/>
              <a:t>Farazi</a:t>
            </a:r>
            <a:r>
              <a:rPr lang="en-US" dirty="0"/>
              <a:t> Movement had a significant impact on Bengal's society and culture. It challenged traditional religious practices, leading to changes in the way people worshiped and observed rituals.</a:t>
            </a:r>
          </a:p>
          <a:p>
            <a:pPr lvl="1" algn="just"/>
            <a:r>
              <a:rPr lang="en-US" dirty="0"/>
              <a:t>The movement's legacy can be seen in its influence on later religious and social reform movements, including the </a:t>
            </a:r>
            <a:r>
              <a:rPr lang="en-US" dirty="0" err="1"/>
              <a:t>Faraizi</a:t>
            </a:r>
            <a:r>
              <a:rPr lang="en-US" dirty="0"/>
              <a:t> sect and later reformers like </a:t>
            </a:r>
            <a:r>
              <a:rPr lang="en-US" dirty="0" err="1"/>
              <a:t>Kazi</a:t>
            </a:r>
            <a:r>
              <a:rPr lang="en-US" dirty="0"/>
              <a:t> </a:t>
            </a:r>
            <a:r>
              <a:rPr lang="en-US" dirty="0" err="1"/>
              <a:t>Nazrul</a:t>
            </a:r>
            <a:r>
              <a:rPr lang="en-US" dirty="0"/>
              <a:t> Islam.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389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Decline and Significance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Decline </a:t>
            </a:r>
            <a:r>
              <a:rPr lang="en-US" dirty="0"/>
              <a:t>of the </a:t>
            </a:r>
            <a:r>
              <a:rPr lang="en-US" dirty="0" err="1"/>
              <a:t>Farazi</a:t>
            </a:r>
            <a:r>
              <a:rPr lang="en-US" dirty="0"/>
              <a:t> Movement and Its Significance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Farazi</a:t>
            </a:r>
            <a:r>
              <a:rPr lang="en-US" dirty="0"/>
              <a:t> Movement faced challenges, including internal divisions and external pressures from the British colonial administration.</a:t>
            </a:r>
          </a:p>
          <a:p>
            <a:pPr lvl="1"/>
            <a:r>
              <a:rPr lang="en-US" dirty="0"/>
              <a:t>Despite its decline, the movement remains significant as a precursor to broader religious and social reform movements in Bengal and the Indian subcontinent, contributing to changes in religious and social practices.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227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328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Farazi Movement in Bengal Subtitle: A Religious and Social Reform Movement </vt:lpstr>
      <vt:lpstr>Introduction </vt:lpstr>
      <vt:lpstr>Origins and Leaders </vt:lpstr>
      <vt:lpstr>Objectives and Principles </vt:lpstr>
      <vt:lpstr>Impact and Legacy </vt:lpstr>
      <vt:lpstr>Decline and Significance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Farazi Movement in Bengal Subtitle: A Religious and Social Reform Movement </dc:title>
  <dc:creator>User</dc:creator>
  <cp:lastModifiedBy>User</cp:lastModifiedBy>
  <cp:revision>3</cp:revision>
  <dcterms:created xsi:type="dcterms:W3CDTF">2023-11-07T16:53:20Z</dcterms:created>
  <dcterms:modified xsi:type="dcterms:W3CDTF">2023-11-07T16:58:16Z</dcterms:modified>
</cp:coreProperties>
</file>